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0691813" cy="15119350"/>
  <p:notesSz cx="9144000" cy="6858000"/>
  <p:defaultTextStyle>
    <a:defPPr>
      <a:defRPr lang="en-US"/>
    </a:defPPr>
    <a:lvl1pPr marL="0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1pPr>
    <a:lvl2pPr marL="2244808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2pPr>
    <a:lvl3pPr marL="4489615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3pPr>
    <a:lvl4pPr marL="6734423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4pPr>
    <a:lvl5pPr marL="8979230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5pPr>
    <a:lvl6pPr marL="11224038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6pPr>
    <a:lvl7pPr marL="13468846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7pPr>
    <a:lvl8pPr marL="15713653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8pPr>
    <a:lvl9pPr marL="17958461" algn="l" defTabSz="2244808" rtl="0" eaLnBrk="1" latinLnBrk="0" hangingPunct="1">
      <a:defRPr sz="883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77" autoAdjust="0"/>
    <p:restoredTop sz="94660"/>
  </p:normalViewPr>
  <p:slideViewPr>
    <p:cSldViewPr snapToGrid="0">
      <p:cViewPr varScale="1">
        <p:scale>
          <a:sx n="34" d="100"/>
          <a:sy n="34" d="100"/>
        </p:scale>
        <p:origin x="21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108000" cy="108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513556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11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2268652" rtl="0" eaLnBrk="1" latinLnBrk="0" hangingPunct="1">
        <a:lnSpc>
          <a:spcPct val="90000"/>
        </a:lnSpc>
        <a:spcBef>
          <a:spcPct val="0"/>
        </a:spcBef>
        <a:buNone/>
        <a:defRPr kumimoji="1" sz="109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7165" indent="-567165" algn="l" defTabSz="2268652" rtl="0" eaLnBrk="1" latinLnBrk="0" hangingPunct="1">
        <a:lnSpc>
          <a:spcPct val="90000"/>
        </a:lnSpc>
        <a:spcBef>
          <a:spcPts val="2484"/>
        </a:spcBef>
        <a:buFont typeface="Arial" panose="020B0604020202020204" pitchFamily="34" charset="0"/>
        <a:buChar char="•"/>
        <a:defRPr kumimoji="1" sz="6950" kern="1200">
          <a:solidFill>
            <a:schemeClr val="tx1"/>
          </a:solidFill>
          <a:latin typeface="+mn-lt"/>
          <a:ea typeface="+mn-ea"/>
          <a:cs typeface="+mn-cs"/>
        </a:defRPr>
      </a:lvl1pPr>
      <a:lvl2pPr marL="1701486" indent="-567165" algn="l" defTabSz="2268652" rtl="0" eaLnBrk="1" latinLnBrk="0" hangingPunct="1">
        <a:lnSpc>
          <a:spcPct val="90000"/>
        </a:lnSpc>
        <a:spcBef>
          <a:spcPts val="1238"/>
        </a:spcBef>
        <a:buFont typeface="Arial" panose="020B0604020202020204" pitchFamily="34" charset="0"/>
        <a:buChar char="•"/>
        <a:defRPr kumimoji="1" sz="5953" kern="1200">
          <a:solidFill>
            <a:schemeClr val="tx1"/>
          </a:solidFill>
          <a:latin typeface="+mn-lt"/>
          <a:ea typeface="+mn-ea"/>
          <a:cs typeface="+mn-cs"/>
        </a:defRPr>
      </a:lvl2pPr>
      <a:lvl3pPr marL="2835809" indent="-567165" algn="l" defTabSz="2268652" rtl="0" eaLnBrk="1" latinLnBrk="0" hangingPunct="1">
        <a:lnSpc>
          <a:spcPct val="90000"/>
        </a:lnSpc>
        <a:spcBef>
          <a:spcPts val="1238"/>
        </a:spcBef>
        <a:buFont typeface="Arial" panose="020B0604020202020204" pitchFamily="34" charset="0"/>
        <a:buChar char="•"/>
        <a:defRPr kumimoji="1" sz="4966" kern="1200">
          <a:solidFill>
            <a:schemeClr val="tx1"/>
          </a:solidFill>
          <a:latin typeface="+mn-lt"/>
          <a:ea typeface="+mn-ea"/>
          <a:cs typeface="+mn-cs"/>
        </a:defRPr>
      </a:lvl3pPr>
      <a:lvl4pPr marL="3970140" indent="-567165" algn="l" defTabSz="2268652" rtl="0" eaLnBrk="1" latinLnBrk="0" hangingPunct="1">
        <a:lnSpc>
          <a:spcPct val="90000"/>
        </a:lnSpc>
        <a:spcBef>
          <a:spcPts val="1238"/>
        </a:spcBef>
        <a:buFont typeface="Arial" panose="020B0604020202020204" pitchFamily="34" charset="0"/>
        <a:buChar char="•"/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4pPr>
      <a:lvl5pPr marL="5104460" indent="-567165" algn="l" defTabSz="2268652" rtl="0" eaLnBrk="1" latinLnBrk="0" hangingPunct="1">
        <a:lnSpc>
          <a:spcPct val="90000"/>
        </a:lnSpc>
        <a:spcBef>
          <a:spcPts val="1238"/>
        </a:spcBef>
        <a:buFont typeface="Arial" panose="020B0604020202020204" pitchFamily="34" charset="0"/>
        <a:buChar char="•"/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5pPr>
      <a:lvl6pPr marL="6238781" indent="-567165" algn="l" defTabSz="2268652" rtl="0" eaLnBrk="1" latinLnBrk="0" hangingPunct="1">
        <a:lnSpc>
          <a:spcPct val="90000"/>
        </a:lnSpc>
        <a:spcBef>
          <a:spcPts val="1238"/>
        </a:spcBef>
        <a:buFont typeface="Arial" panose="020B0604020202020204" pitchFamily="34" charset="0"/>
        <a:buChar char="•"/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6pPr>
      <a:lvl7pPr marL="7373112" indent="-567165" algn="l" defTabSz="2268652" rtl="0" eaLnBrk="1" latinLnBrk="0" hangingPunct="1">
        <a:lnSpc>
          <a:spcPct val="90000"/>
        </a:lnSpc>
        <a:spcBef>
          <a:spcPts val="1238"/>
        </a:spcBef>
        <a:buFont typeface="Arial" panose="020B0604020202020204" pitchFamily="34" charset="0"/>
        <a:buChar char="•"/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7pPr>
      <a:lvl8pPr marL="8507433" indent="-567165" algn="l" defTabSz="2268652" rtl="0" eaLnBrk="1" latinLnBrk="0" hangingPunct="1">
        <a:lnSpc>
          <a:spcPct val="90000"/>
        </a:lnSpc>
        <a:spcBef>
          <a:spcPts val="1238"/>
        </a:spcBef>
        <a:buFont typeface="Arial" panose="020B0604020202020204" pitchFamily="34" charset="0"/>
        <a:buChar char="•"/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8pPr>
      <a:lvl9pPr marL="9641764" indent="-567165" algn="l" defTabSz="2268652" rtl="0" eaLnBrk="1" latinLnBrk="0" hangingPunct="1">
        <a:lnSpc>
          <a:spcPct val="90000"/>
        </a:lnSpc>
        <a:spcBef>
          <a:spcPts val="1238"/>
        </a:spcBef>
        <a:buFont typeface="Arial" panose="020B0604020202020204" pitchFamily="34" charset="0"/>
        <a:buChar char="•"/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68652" rtl="0" eaLnBrk="1" latinLnBrk="0" hangingPunct="1"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1pPr>
      <a:lvl2pPr marL="1134321" algn="l" defTabSz="2268652" rtl="0" eaLnBrk="1" latinLnBrk="0" hangingPunct="1"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2pPr>
      <a:lvl3pPr marL="2268652" algn="l" defTabSz="2268652" rtl="0" eaLnBrk="1" latinLnBrk="0" hangingPunct="1"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3pPr>
      <a:lvl4pPr marL="3402974" algn="l" defTabSz="2268652" rtl="0" eaLnBrk="1" latinLnBrk="0" hangingPunct="1"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4pPr>
      <a:lvl5pPr marL="4537295" algn="l" defTabSz="2268652" rtl="0" eaLnBrk="1" latinLnBrk="0" hangingPunct="1"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5pPr>
      <a:lvl6pPr marL="5671626" algn="l" defTabSz="2268652" rtl="0" eaLnBrk="1" latinLnBrk="0" hangingPunct="1"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6pPr>
      <a:lvl7pPr marL="6805947" algn="l" defTabSz="2268652" rtl="0" eaLnBrk="1" latinLnBrk="0" hangingPunct="1"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7pPr>
      <a:lvl8pPr marL="7940278" algn="l" defTabSz="2268652" rtl="0" eaLnBrk="1" latinLnBrk="0" hangingPunct="1"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8pPr>
      <a:lvl9pPr marL="9074599" algn="l" defTabSz="2268652" rtl="0" eaLnBrk="1" latinLnBrk="0" hangingPunct="1">
        <a:defRPr kumimoji="1" sz="44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7" userDrawn="1">
          <p15:clr>
            <a:srgbClr val="F26B43"/>
          </p15:clr>
        </p15:guide>
        <p15:guide id="3" pos="6668" userDrawn="1">
          <p15:clr>
            <a:srgbClr val="F26B43"/>
          </p15:clr>
        </p15:guide>
        <p15:guide id="4" orient="horz" pos="94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786137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dp</dc:creator>
  <cp:lastModifiedBy>有限会社デジタルプリント</cp:lastModifiedBy>
  <cp:revision>9</cp:revision>
  <dcterms:created xsi:type="dcterms:W3CDTF">2018-01-30T06:57:54Z</dcterms:created>
  <dcterms:modified xsi:type="dcterms:W3CDTF">2021-03-10T02:26:54Z</dcterms:modified>
</cp:coreProperties>
</file>