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6800" cy="46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77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08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4694" userDrawn="1">
          <p15:clr>
            <a:srgbClr val="F26B43"/>
          </p15:clr>
        </p15:guide>
        <p15:guide id="4" orient="horz" pos="6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0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12</cp:revision>
  <dcterms:created xsi:type="dcterms:W3CDTF">2017-07-31T10:46:25Z</dcterms:created>
  <dcterms:modified xsi:type="dcterms:W3CDTF">2021-03-10T02:26:10Z</dcterms:modified>
</cp:coreProperties>
</file>