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9251950" cy="13103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20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7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25190" rtl="0" eaLnBrk="1" latinLnBrk="0" hangingPunct="1">
        <a:lnSpc>
          <a:spcPct val="90000"/>
        </a:lnSpc>
        <a:spcBef>
          <a:spcPct val="0"/>
        </a:spcBef>
        <a:buNone/>
        <a:defRPr kumimoji="1" sz="44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297" indent="-231297" algn="l" defTabSz="925190" rtl="0" eaLnBrk="1" latinLnBrk="0" hangingPunct="1">
        <a:lnSpc>
          <a:spcPct val="90000"/>
        </a:lnSpc>
        <a:spcBef>
          <a:spcPts val="1012"/>
        </a:spcBef>
        <a:buFont typeface="Arial" panose="020B0604020202020204" pitchFamily="34" charset="0"/>
        <a:buChar char="•"/>
        <a:defRPr kumimoji="1" sz="2833" kern="1200">
          <a:solidFill>
            <a:schemeClr val="tx1"/>
          </a:solidFill>
          <a:latin typeface="+mn-lt"/>
          <a:ea typeface="+mn-ea"/>
          <a:cs typeface="+mn-cs"/>
        </a:defRPr>
      </a:lvl1pPr>
      <a:lvl2pPr marL="69389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2pPr>
      <a:lvl3pPr marL="115648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024" kern="1200">
          <a:solidFill>
            <a:schemeClr val="tx1"/>
          </a:solidFill>
          <a:latin typeface="+mn-lt"/>
          <a:ea typeface="+mn-ea"/>
          <a:cs typeface="+mn-cs"/>
        </a:defRPr>
      </a:lvl3pPr>
      <a:lvl4pPr marL="161908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208167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54427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300686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46946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93205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1pPr>
      <a:lvl2pPr marL="46259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2pPr>
      <a:lvl3pPr marL="92519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3pPr>
      <a:lvl4pPr marL="138778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185038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31297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277557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23816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70076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7" userDrawn="1">
          <p15:clr>
            <a:srgbClr val="F26B43"/>
          </p15:clr>
        </p15:guide>
        <p15:guide id="2" pos="67" userDrawn="1">
          <p15:clr>
            <a:srgbClr val="F26B43"/>
          </p15:clr>
        </p15:guide>
        <p15:guide id="3" pos="5758" userDrawn="1">
          <p15:clr>
            <a:srgbClr val="F26B43"/>
          </p15:clr>
        </p15:guide>
        <p15:guide id="4" orient="horz" pos="81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15</cp:revision>
  <dcterms:created xsi:type="dcterms:W3CDTF">2017-07-31T10:46:25Z</dcterms:created>
  <dcterms:modified xsi:type="dcterms:W3CDTF">2021-03-10T02:25:22Z</dcterms:modified>
</cp:coreProperties>
</file>