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5119350" cy="10691813"/>
  <p:notesSz cx="9144000" cy="6858000"/>
  <p:defaultTextStyle>
    <a:defPPr>
      <a:defRPr lang="en-US"/>
    </a:defPPr>
    <a:lvl1pPr marL="0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1pPr>
    <a:lvl2pPr marL="2244808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2pPr>
    <a:lvl3pPr marL="4489615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3pPr>
    <a:lvl4pPr marL="6734423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4pPr>
    <a:lvl5pPr marL="8979230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5pPr>
    <a:lvl6pPr marL="11224038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6pPr>
    <a:lvl7pPr marL="13468846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7pPr>
    <a:lvl8pPr marL="15713653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8pPr>
    <a:lvl9pPr marL="17958461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77" autoAdjust="0"/>
    <p:restoredTop sz="94660"/>
  </p:normalViewPr>
  <p:slideViewPr>
    <p:cSldViewPr snapToGrid="0">
      <p:cViewPr varScale="1">
        <p:scale>
          <a:sx n="48" d="100"/>
          <a:sy n="48" d="100"/>
        </p:scale>
        <p:origin x="9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08000" cy="108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1355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11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3208101" rtl="0" eaLnBrk="1" latinLnBrk="0" hangingPunct="1">
        <a:lnSpc>
          <a:spcPct val="90000"/>
        </a:lnSpc>
        <a:spcBef>
          <a:spcPct val="0"/>
        </a:spcBef>
        <a:buNone/>
        <a:defRPr kumimoji="1" sz="154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2028" indent="-802028" algn="l" defTabSz="3208101" rtl="0" eaLnBrk="1" latinLnBrk="0" hangingPunct="1">
        <a:lnSpc>
          <a:spcPct val="90000"/>
        </a:lnSpc>
        <a:spcBef>
          <a:spcPts val="3513"/>
        </a:spcBef>
        <a:buFont typeface="Arial" panose="020B0604020202020204" pitchFamily="34" charset="0"/>
        <a:buChar char="•"/>
        <a:defRPr kumimoji="1" sz="9828" kern="1200">
          <a:solidFill>
            <a:schemeClr val="tx1"/>
          </a:solidFill>
          <a:latin typeface="+mn-lt"/>
          <a:ea typeface="+mn-ea"/>
          <a:cs typeface="+mn-cs"/>
        </a:defRPr>
      </a:lvl1pPr>
      <a:lvl2pPr marL="2406071" indent="-802028" algn="l" defTabSz="3208101" rtl="0" eaLnBrk="1" latinLnBrk="0" hangingPunct="1">
        <a:lnSpc>
          <a:spcPct val="90000"/>
        </a:lnSpc>
        <a:spcBef>
          <a:spcPts val="1751"/>
        </a:spcBef>
        <a:buFont typeface="Arial" panose="020B0604020202020204" pitchFamily="34" charset="0"/>
        <a:buChar char="•"/>
        <a:defRPr kumimoji="1" sz="8418" kern="1200">
          <a:solidFill>
            <a:schemeClr val="tx1"/>
          </a:solidFill>
          <a:latin typeface="+mn-lt"/>
          <a:ea typeface="+mn-ea"/>
          <a:cs typeface="+mn-cs"/>
        </a:defRPr>
      </a:lvl2pPr>
      <a:lvl3pPr marL="4010118" indent="-802028" algn="l" defTabSz="3208101" rtl="0" eaLnBrk="1" latinLnBrk="0" hangingPunct="1">
        <a:lnSpc>
          <a:spcPct val="90000"/>
        </a:lnSpc>
        <a:spcBef>
          <a:spcPts val="1751"/>
        </a:spcBef>
        <a:buFont typeface="Arial" panose="020B0604020202020204" pitchFamily="34" charset="0"/>
        <a:buChar char="•"/>
        <a:defRPr kumimoji="1" sz="7022" kern="1200">
          <a:solidFill>
            <a:schemeClr val="tx1"/>
          </a:solidFill>
          <a:latin typeface="+mn-lt"/>
          <a:ea typeface="+mn-ea"/>
          <a:cs typeface="+mn-cs"/>
        </a:defRPr>
      </a:lvl3pPr>
      <a:lvl4pPr marL="5614175" indent="-802028" algn="l" defTabSz="3208101" rtl="0" eaLnBrk="1" latinLnBrk="0" hangingPunct="1">
        <a:lnSpc>
          <a:spcPct val="90000"/>
        </a:lnSpc>
        <a:spcBef>
          <a:spcPts val="1751"/>
        </a:spcBef>
        <a:buFont typeface="Arial" panose="020B0604020202020204" pitchFamily="34" charset="0"/>
        <a:buChar char="•"/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4pPr>
      <a:lvl5pPr marL="7218217" indent="-802028" algn="l" defTabSz="3208101" rtl="0" eaLnBrk="1" latinLnBrk="0" hangingPunct="1">
        <a:lnSpc>
          <a:spcPct val="90000"/>
        </a:lnSpc>
        <a:spcBef>
          <a:spcPts val="1751"/>
        </a:spcBef>
        <a:buFont typeface="Arial" panose="020B0604020202020204" pitchFamily="34" charset="0"/>
        <a:buChar char="•"/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5pPr>
      <a:lvl6pPr marL="8822260" indent="-802028" algn="l" defTabSz="3208101" rtl="0" eaLnBrk="1" latinLnBrk="0" hangingPunct="1">
        <a:lnSpc>
          <a:spcPct val="90000"/>
        </a:lnSpc>
        <a:spcBef>
          <a:spcPts val="1751"/>
        </a:spcBef>
        <a:buFont typeface="Arial" panose="020B0604020202020204" pitchFamily="34" charset="0"/>
        <a:buChar char="•"/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6pPr>
      <a:lvl7pPr marL="10426318" indent="-802028" algn="l" defTabSz="3208101" rtl="0" eaLnBrk="1" latinLnBrk="0" hangingPunct="1">
        <a:lnSpc>
          <a:spcPct val="90000"/>
        </a:lnSpc>
        <a:spcBef>
          <a:spcPts val="1751"/>
        </a:spcBef>
        <a:buFont typeface="Arial" panose="020B0604020202020204" pitchFamily="34" charset="0"/>
        <a:buChar char="•"/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7pPr>
      <a:lvl8pPr marL="12030361" indent="-802028" algn="l" defTabSz="3208101" rtl="0" eaLnBrk="1" latinLnBrk="0" hangingPunct="1">
        <a:lnSpc>
          <a:spcPct val="90000"/>
        </a:lnSpc>
        <a:spcBef>
          <a:spcPts val="1751"/>
        </a:spcBef>
        <a:buFont typeface="Arial" panose="020B0604020202020204" pitchFamily="34" charset="0"/>
        <a:buChar char="•"/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8pPr>
      <a:lvl9pPr marL="13634418" indent="-802028" algn="l" defTabSz="3208101" rtl="0" eaLnBrk="1" latinLnBrk="0" hangingPunct="1">
        <a:lnSpc>
          <a:spcPct val="90000"/>
        </a:lnSpc>
        <a:spcBef>
          <a:spcPts val="1751"/>
        </a:spcBef>
        <a:buFont typeface="Arial" panose="020B0604020202020204" pitchFamily="34" charset="0"/>
        <a:buChar char="•"/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08101" rtl="0" eaLnBrk="1" latinLnBrk="0" hangingPunct="1"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1pPr>
      <a:lvl2pPr marL="1604043" algn="l" defTabSz="3208101" rtl="0" eaLnBrk="1" latinLnBrk="0" hangingPunct="1"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2pPr>
      <a:lvl3pPr marL="3208101" algn="l" defTabSz="3208101" rtl="0" eaLnBrk="1" latinLnBrk="0" hangingPunct="1"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3pPr>
      <a:lvl4pPr marL="4812146" algn="l" defTabSz="3208101" rtl="0" eaLnBrk="1" latinLnBrk="0" hangingPunct="1"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4pPr>
      <a:lvl5pPr marL="6416189" algn="l" defTabSz="3208101" rtl="0" eaLnBrk="1" latinLnBrk="0" hangingPunct="1"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5pPr>
      <a:lvl6pPr marL="8020246" algn="l" defTabSz="3208101" rtl="0" eaLnBrk="1" latinLnBrk="0" hangingPunct="1"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6pPr>
      <a:lvl7pPr marL="9624290" algn="l" defTabSz="3208101" rtl="0" eaLnBrk="1" latinLnBrk="0" hangingPunct="1"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7pPr>
      <a:lvl8pPr marL="11228347" algn="l" defTabSz="3208101" rtl="0" eaLnBrk="1" latinLnBrk="0" hangingPunct="1"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8pPr>
      <a:lvl9pPr marL="12832390" algn="l" defTabSz="3208101" rtl="0" eaLnBrk="1" latinLnBrk="0" hangingPunct="1">
        <a:defRPr kumimoji="1" sz="63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9" userDrawn="1">
          <p15:clr>
            <a:srgbClr val="F26B43"/>
          </p15:clr>
        </p15:guide>
        <p15:guide id="3" pos="9456" userDrawn="1">
          <p15:clr>
            <a:srgbClr val="F26B43"/>
          </p15:clr>
        </p15:guide>
        <p15:guide id="4" orient="horz" pos="66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786137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dp</dc:creator>
  <cp:lastModifiedBy>有限会社デジタルプリント</cp:lastModifiedBy>
  <cp:revision>10</cp:revision>
  <dcterms:created xsi:type="dcterms:W3CDTF">2018-01-30T06:57:54Z</dcterms:created>
  <dcterms:modified xsi:type="dcterms:W3CDTF">2021-03-10T02:26:32Z</dcterms:modified>
</cp:coreProperties>
</file>