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2" r:id="rId1"/>
  </p:sldMasterIdLst>
  <p:sldIdLst>
    <p:sldId id="256" r:id="rId2"/>
  </p:sldIdLst>
  <p:sldSz cx="13103225" cy="92519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7" autoAdjust="0"/>
    <p:restoredTop sz="94660"/>
  </p:normalViewPr>
  <p:slideViewPr>
    <p:cSldViewPr snapToGrid="0" showGuides="1">
      <p:cViewPr varScale="1">
        <p:scale>
          <a:sx n="55" d="100"/>
          <a:sy n="55" d="100"/>
        </p:scale>
        <p:origin x="9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46800" cy="46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6035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1202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xStyles>
    <p:titleStyle>
      <a:lvl1pPr algn="l" defTabSz="1233617" rtl="0" eaLnBrk="1" latinLnBrk="0" hangingPunct="1">
        <a:lnSpc>
          <a:spcPct val="90000"/>
        </a:lnSpc>
        <a:spcBef>
          <a:spcPct val="0"/>
        </a:spcBef>
        <a:buNone/>
        <a:defRPr kumimoji="1" sz="593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8404" indent="-308404" algn="l" defTabSz="1233617" rtl="0" eaLnBrk="1" latinLnBrk="0" hangingPunct="1">
        <a:lnSpc>
          <a:spcPct val="90000"/>
        </a:lnSpc>
        <a:spcBef>
          <a:spcPts val="1349"/>
        </a:spcBef>
        <a:buFont typeface="Arial" panose="020B0604020202020204" pitchFamily="34" charset="0"/>
        <a:buChar char="•"/>
        <a:defRPr kumimoji="1" sz="3777" kern="1200">
          <a:solidFill>
            <a:schemeClr val="tx1"/>
          </a:solidFill>
          <a:latin typeface="+mn-lt"/>
          <a:ea typeface="+mn-ea"/>
          <a:cs typeface="+mn-cs"/>
        </a:defRPr>
      </a:lvl1pPr>
      <a:lvl2pPr marL="925213" indent="-308404" algn="l" defTabSz="1233617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kumimoji="1" sz="3238" kern="1200">
          <a:solidFill>
            <a:schemeClr val="tx1"/>
          </a:solidFill>
          <a:latin typeface="+mn-lt"/>
          <a:ea typeface="+mn-ea"/>
          <a:cs typeface="+mn-cs"/>
        </a:defRPr>
      </a:lvl2pPr>
      <a:lvl3pPr marL="1542021" indent="-308404" algn="l" defTabSz="1233617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kumimoji="1" sz="2698" kern="1200">
          <a:solidFill>
            <a:schemeClr val="tx1"/>
          </a:solidFill>
          <a:latin typeface="+mn-lt"/>
          <a:ea typeface="+mn-ea"/>
          <a:cs typeface="+mn-cs"/>
        </a:defRPr>
      </a:lvl3pPr>
      <a:lvl4pPr marL="2158830" indent="-308404" algn="l" defTabSz="1233617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kumimoji="1" sz="2428" kern="1200">
          <a:solidFill>
            <a:schemeClr val="tx1"/>
          </a:solidFill>
          <a:latin typeface="+mn-lt"/>
          <a:ea typeface="+mn-ea"/>
          <a:cs typeface="+mn-cs"/>
        </a:defRPr>
      </a:lvl4pPr>
      <a:lvl5pPr marL="2775638" indent="-308404" algn="l" defTabSz="1233617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kumimoji="1" sz="2428" kern="1200">
          <a:solidFill>
            <a:schemeClr val="tx1"/>
          </a:solidFill>
          <a:latin typeface="+mn-lt"/>
          <a:ea typeface="+mn-ea"/>
          <a:cs typeface="+mn-cs"/>
        </a:defRPr>
      </a:lvl5pPr>
      <a:lvl6pPr marL="3392447" indent="-308404" algn="l" defTabSz="1233617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kumimoji="1" sz="2428" kern="1200">
          <a:solidFill>
            <a:schemeClr val="tx1"/>
          </a:solidFill>
          <a:latin typeface="+mn-lt"/>
          <a:ea typeface="+mn-ea"/>
          <a:cs typeface="+mn-cs"/>
        </a:defRPr>
      </a:lvl6pPr>
      <a:lvl7pPr marL="4009255" indent="-308404" algn="l" defTabSz="1233617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kumimoji="1" sz="2428" kern="1200">
          <a:solidFill>
            <a:schemeClr val="tx1"/>
          </a:solidFill>
          <a:latin typeface="+mn-lt"/>
          <a:ea typeface="+mn-ea"/>
          <a:cs typeface="+mn-cs"/>
        </a:defRPr>
      </a:lvl7pPr>
      <a:lvl8pPr marL="4626064" indent="-308404" algn="l" defTabSz="1233617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kumimoji="1" sz="2428" kern="1200">
          <a:solidFill>
            <a:schemeClr val="tx1"/>
          </a:solidFill>
          <a:latin typeface="+mn-lt"/>
          <a:ea typeface="+mn-ea"/>
          <a:cs typeface="+mn-cs"/>
        </a:defRPr>
      </a:lvl8pPr>
      <a:lvl9pPr marL="5242872" indent="-308404" algn="l" defTabSz="1233617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kumimoji="1" sz="242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33617" rtl="0" eaLnBrk="1" latinLnBrk="0" hangingPunct="1">
        <a:defRPr kumimoji="1" sz="2428" kern="1200">
          <a:solidFill>
            <a:schemeClr val="tx1"/>
          </a:solidFill>
          <a:latin typeface="+mn-lt"/>
          <a:ea typeface="+mn-ea"/>
          <a:cs typeface="+mn-cs"/>
        </a:defRPr>
      </a:lvl1pPr>
      <a:lvl2pPr marL="616809" algn="l" defTabSz="1233617" rtl="0" eaLnBrk="1" latinLnBrk="0" hangingPunct="1">
        <a:defRPr kumimoji="1" sz="2428" kern="1200">
          <a:solidFill>
            <a:schemeClr val="tx1"/>
          </a:solidFill>
          <a:latin typeface="+mn-lt"/>
          <a:ea typeface="+mn-ea"/>
          <a:cs typeface="+mn-cs"/>
        </a:defRPr>
      </a:lvl2pPr>
      <a:lvl3pPr marL="1233617" algn="l" defTabSz="1233617" rtl="0" eaLnBrk="1" latinLnBrk="0" hangingPunct="1">
        <a:defRPr kumimoji="1" sz="2428" kern="1200">
          <a:solidFill>
            <a:schemeClr val="tx1"/>
          </a:solidFill>
          <a:latin typeface="+mn-lt"/>
          <a:ea typeface="+mn-ea"/>
          <a:cs typeface="+mn-cs"/>
        </a:defRPr>
      </a:lvl3pPr>
      <a:lvl4pPr marL="1850426" algn="l" defTabSz="1233617" rtl="0" eaLnBrk="1" latinLnBrk="0" hangingPunct="1">
        <a:defRPr kumimoji="1" sz="2428" kern="1200">
          <a:solidFill>
            <a:schemeClr val="tx1"/>
          </a:solidFill>
          <a:latin typeface="+mn-lt"/>
          <a:ea typeface="+mn-ea"/>
          <a:cs typeface="+mn-cs"/>
        </a:defRPr>
      </a:lvl4pPr>
      <a:lvl5pPr marL="2467234" algn="l" defTabSz="1233617" rtl="0" eaLnBrk="1" latinLnBrk="0" hangingPunct="1">
        <a:defRPr kumimoji="1" sz="2428" kern="1200">
          <a:solidFill>
            <a:schemeClr val="tx1"/>
          </a:solidFill>
          <a:latin typeface="+mn-lt"/>
          <a:ea typeface="+mn-ea"/>
          <a:cs typeface="+mn-cs"/>
        </a:defRPr>
      </a:lvl5pPr>
      <a:lvl6pPr marL="3084043" algn="l" defTabSz="1233617" rtl="0" eaLnBrk="1" latinLnBrk="0" hangingPunct="1">
        <a:defRPr kumimoji="1" sz="2428" kern="1200">
          <a:solidFill>
            <a:schemeClr val="tx1"/>
          </a:solidFill>
          <a:latin typeface="+mn-lt"/>
          <a:ea typeface="+mn-ea"/>
          <a:cs typeface="+mn-cs"/>
        </a:defRPr>
      </a:lvl6pPr>
      <a:lvl7pPr marL="3700851" algn="l" defTabSz="1233617" rtl="0" eaLnBrk="1" latinLnBrk="0" hangingPunct="1">
        <a:defRPr kumimoji="1" sz="2428" kern="1200">
          <a:solidFill>
            <a:schemeClr val="tx1"/>
          </a:solidFill>
          <a:latin typeface="+mn-lt"/>
          <a:ea typeface="+mn-ea"/>
          <a:cs typeface="+mn-cs"/>
        </a:defRPr>
      </a:lvl7pPr>
      <a:lvl8pPr marL="4317660" algn="l" defTabSz="1233617" rtl="0" eaLnBrk="1" latinLnBrk="0" hangingPunct="1">
        <a:defRPr kumimoji="1" sz="2428" kern="1200">
          <a:solidFill>
            <a:schemeClr val="tx1"/>
          </a:solidFill>
          <a:latin typeface="+mn-lt"/>
          <a:ea typeface="+mn-ea"/>
          <a:cs typeface="+mn-cs"/>
        </a:defRPr>
      </a:lvl8pPr>
      <a:lvl9pPr marL="4934468" algn="l" defTabSz="1233617" rtl="0" eaLnBrk="1" latinLnBrk="0" hangingPunct="1">
        <a:defRPr kumimoji="1" sz="242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68" userDrawn="1">
          <p15:clr>
            <a:srgbClr val="F26B43"/>
          </p15:clr>
        </p15:guide>
        <p15:guide id="2" pos="67" userDrawn="1">
          <p15:clr>
            <a:srgbClr val="F26B43"/>
          </p15:clr>
        </p15:guide>
        <p15:guide id="3" pos="8187" userDrawn="1">
          <p15:clr>
            <a:srgbClr val="F26B43"/>
          </p15:clr>
        </p15:guide>
        <p15:guide id="4" orient="horz" pos="57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78026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dp</dc:creator>
  <cp:lastModifiedBy>有限会社デジタルプリント</cp:lastModifiedBy>
  <cp:revision>13</cp:revision>
  <dcterms:created xsi:type="dcterms:W3CDTF">2017-07-31T10:46:25Z</dcterms:created>
  <dcterms:modified xsi:type="dcterms:W3CDTF">2021-03-10T02:24:57Z</dcterms:modified>
</cp:coreProperties>
</file>